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anum Gothic Coding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anumGothicCoding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anumGothicCoding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e7821d0e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e7821d0e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b7bca19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b7bca19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b7bca1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b7bca1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b7bca19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b7bca19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1fd82bf8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1fd82bf8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1fd82bf8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1fd82bf8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1fd82bf8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1fd82bf8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7b7bca19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7b7bca19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1fd82bf8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1fd82bf8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1fd82bf8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1fd82bf8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1fd82bf8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1fd82bf8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45b7593d2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45b7593d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1fd82bf8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1fd82bf8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1fd82bf8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1fd82bf8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1fd82bf8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1fd82bf8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1fd82bf8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1fd82bf8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1fd82bf8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1fd82bf8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1fd82bf8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1fd82bf8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1fd82bf8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1fd82bf8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1fd82bf8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1fd82bf8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1fd82bf8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1fd82bf8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1fd82bf8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1fd82bf8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1fd82bf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1fd82bf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1fd82bf8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1fd82bf8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7b7bca19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7b7bca19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5cd655b0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5cd655b0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5cd655b0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5cd655b0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b7bca19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b7bca1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7b7bca1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7b7bca1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7b7bca1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7b7bca1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b7bca19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b7bca19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9725" y="1751900"/>
            <a:ext cx="4070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79725" y="2098200"/>
            <a:ext cx="47196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631658" y="4856417"/>
            <a:ext cx="7840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 슬라이드 1">
  <p:cSld name="TITLE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7175"/>
            <a:ext cx="9143999" cy="2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9900"/>
            <a:ext cx="9143999" cy="2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85200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8000" y="39600"/>
            <a:ext cx="499075" cy="2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2">
  <p:cSld name="TITLE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628000" y="0"/>
            <a:ext cx="1421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75" y="3816938"/>
            <a:ext cx="12001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2969050" y="876500"/>
            <a:ext cx="529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-47375" y="0"/>
            <a:ext cx="2747700" cy="51435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9125" y="-48025"/>
            <a:ext cx="9291601" cy="52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44000" y="144000"/>
            <a:ext cx="8860200" cy="48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925" y="1971663"/>
            <a:ext cx="12001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eclipse.org/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jdk.java.net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03525" y="2098200"/>
            <a:ext cx="47196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자바 개발 환경 구축</a:t>
            </a:r>
            <a:endParaRPr/>
          </a:p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403525" y="1751900"/>
            <a:ext cx="4070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Chapter 0</a:t>
            </a:r>
            <a:endParaRPr/>
          </a:p>
        </p:txBody>
      </p:sp>
      <p:sp>
        <p:nvSpPr>
          <p:cNvPr id="46" name="Google Shape;46;p10"/>
          <p:cNvSpPr txBox="1"/>
          <p:nvPr/>
        </p:nvSpPr>
        <p:spPr>
          <a:xfrm>
            <a:off x="448543" y="2871484"/>
            <a:ext cx="3580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『</a:t>
            </a:r>
            <a:r>
              <a:rPr b="1" lang="ko" sz="1200">
                <a:solidFill>
                  <a:schemeClr val="lt1"/>
                </a:solidFill>
              </a:rPr>
              <a:t>이재환의 자바 프로그래밍 입문</a:t>
            </a:r>
            <a:r>
              <a:rPr lang="ko" sz="1200">
                <a:solidFill>
                  <a:schemeClr val="lt1"/>
                </a:solidFill>
              </a:rPr>
              <a:t>』의 </a:t>
            </a:r>
            <a:r>
              <a:rPr b="1" lang="ko" sz="1200">
                <a:solidFill>
                  <a:schemeClr val="lt1"/>
                </a:solidFill>
              </a:rPr>
              <a:t>강의교안</a:t>
            </a:r>
            <a:r>
              <a:rPr lang="ko" sz="1200">
                <a:solidFill>
                  <a:schemeClr val="lt1"/>
                </a:solidFill>
              </a:rPr>
              <a:t>입니다.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교재 구입</a:t>
            </a:r>
            <a:r>
              <a:rPr lang="ko" sz="1200">
                <a:solidFill>
                  <a:schemeClr val="lt1"/>
                </a:solidFill>
              </a:rPr>
              <a:t>은 </a:t>
            </a:r>
            <a:r>
              <a:rPr b="1" lang="ko" sz="1200">
                <a:solidFill>
                  <a:schemeClr val="lt1"/>
                </a:solidFill>
              </a:rPr>
              <a:t>골든래빗 출판사</a:t>
            </a:r>
            <a:r>
              <a:rPr lang="ko" sz="1200">
                <a:solidFill>
                  <a:schemeClr val="lt1"/>
                </a:solidFill>
              </a:rPr>
              <a:t>로 </a:t>
            </a:r>
            <a:r>
              <a:rPr b="1" lang="ko" sz="1200">
                <a:solidFill>
                  <a:schemeClr val="lt1"/>
                </a:solidFill>
              </a:rPr>
              <a:t>문의</a:t>
            </a:r>
            <a:r>
              <a:rPr lang="ko" sz="1200">
                <a:solidFill>
                  <a:schemeClr val="lt1"/>
                </a:solidFill>
              </a:rPr>
              <a:t>주시기 바랍니다.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환경변수 설정 창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17" name="Google Shape;117;p19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625" y="1093525"/>
            <a:ext cx="3679751" cy="3609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9"/>
          <p:cNvSpPr txBox="1"/>
          <p:nvPr/>
        </p:nvSpPr>
        <p:spPr>
          <a:xfrm>
            <a:off x="188690" y="713100"/>
            <a:ext cx="20355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Path에 경로 추가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13614" l="0" r="24431" t="0"/>
          <a:stretch/>
        </p:blipFill>
        <p:spPr>
          <a:xfrm>
            <a:off x="293625" y="1093525"/>
            <a:ext cx="3226066" cy="3609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" name="Google Shape;121;p19"/>
          <p:cNvCxnSpPr/>
          <p:nvPr/>
        </p:nvCxnSpPr>
        <p:spPr>
          <a:xfrm flipH="1" rot="10800000">
            <a:off x="3623450" y="2016900"/>
            <a:ext cx="447600" cy="8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실행 확인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914400"/>
            <a:ext cx="680085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2479525" y="1810906"/>
            <a:ext cx="1476300" cy="26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2489103" y="2375178"/>
            <a:ext cx="1476300" cy="26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969050" y="876500"/>
            <a:ext cx="529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01-2.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이클립</a:t>
            </a:r>
            <a:r>
              <a:rPr lang="ko"/>
              <a:t>스 설치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</a:t>
            </a: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다운로드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2"/>
          <p:cNvSpPr txBox="1"/>
          <p:nvPr/>
        </p:nvSpPr>
        <p:spPr>
          <a:xfrm>
            <a:off x="197150" y="777375"/>
            <a:ext cx="83469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http://www.eclipse.org/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"/>
              <a:t>에서 다운로드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25" y="1163106"/>
            <a:ext cx="6828326" cy="347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/>
          <p:nvPr/>
        </p:nvCxnSpPr>
        <p:spPr>
          <a:xfrm rot="10800000">
            <a:off x="6934075" y="2012053"/>
            <a:ext cx="546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 다운로드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50" name="Google Shape;150;p23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796950"/>
            <a:ext cx="5563074" cy="386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3"/>
          <p:cNvCxnSpPr/>
          <p:nvPr/>
        </p:nvCxnSpPr>
        <p:spPr>
          <a:xfrm rot="10800000">
            <a:off x="1915075" y="4540703"/>
            <a:ext cx="546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0" y="854850"/>
            <a:ext cx="7315200" cy="329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 다운로드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59" name="Google Shape;159;p24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/>
          <p:nvPr/>
        </p:nvCxnSpPr>
        <p:spPr>
          <a:xfrm rot="10800000">
            <a:off x="3552975" y="3027353"/>
            <a:ext cx="546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 설치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66" name="Google Shape;166;p25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799950"/>
            <a:ext cx="3791525" cy="38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216000" y="1973740"/>
            <a:ext cx="3941100" cy="6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25"/>
          <p:cNvGrpSpPr/>
          <p:nvPr/>
        </p:nvGrpSpPr>
        <p:grpSpPr>
          <a:xfrm>
            <a:off x="4585400" y="799950"/>
            <a:ext cx="3791525" cy="3894006"/>
            <a:chOff x="4585400" y="799950"/>
            <a:chExt cx="3791525" cy="3894006"/>
          </a:xfrm>
        </p:grpSpPr>
        <p:pic>
          <p:nvPicPr>
            <p:cNvPr id="170" name="Google Shape;17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5400" y="799950"/>
              <a:ext cx="3791525" cy="38940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" name="Google Shape;171;p25"/>
            <p:cNvGrpSpPr/>
            <p:nvPr/>
          </p:nvGrpSpPr>
          <p:grpSpPr>
            <a:xfrm>
              <a:off x="5948100" y="1887950"/>
              <a:ext cx="2336225" cy="440125"/>
              <a:chOff x="5948100" y="1887950"/>
              <a:chExt cx="2336225" cy="440125"/>
            </a:xfrm>
          </p:grpSpPr>
          <p:cxnSp>
            <p:nvCxnSpPr>
              <p:cNvPr id="172" name="Google Shape;172;p25"/>
              <p:cNvCxnSpPr/>
              <p:nvPr/>
            </p:nvCxnSpPr>
            <p:spPr>
              <a:xfrm flipH="1">
                <a:off x="5948100" y="2088675"/>
                <a:ext cx="421500" cy="239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73" name="Google Shape;173;p25"/>
              <p:cNvSpPr txBox="1"/>
              <p:nvPr/>
            </p:nvSpPr>
            <p:spPr>
              <a:xfrm>
                <a:off x="6330425" y="1887950"/>
                <a:ext cx="1953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FF0000"/>
                    </a:solidFill>
                  </a:rPr>
                  <a:t>환경변수에</a:t>
                </a:r>
                <a:r>
                  <a:rPr lang="ko" sz="1200">
                    <a:solidFill>
                      <a:srgbClr val="FF0000"/>
                    </a:solidFill>
                  </a:rPr>
                  <a:t>서 설정한 값</a:t>
                </a:r>
                <a:endParaRPr sz="1200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275" y="799950"/>
            <a:ext cx="3798620" cy="39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 설치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0" name="Google Shape;180;p26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5027800" y="3381694"/>
            <a:ext cx="517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25" y="799950"/>
            <a:ext cx="3941100" cy="39012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6"/>
          <p:cNvCxnSpPr/>
          <p:nvPr/>
        </p:nvCxnSpPr>
        <p:spPr>
          <a:xfrm rot="10800000">
            <a:off x="516400" y="1484275"/>
            <a:ext cx="269100" cy="43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6"/>
          <p:cNvCxnSpPr/>
          <p:nvPr/>
        </p:nvCxnSpPr>
        <p:spPr>
          <a:xfrm flipH="1">
            <a:off x="458175" y="2538850"/>
            <a:ext cx="336900" cy="39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6"/>
          <p:cNvCxnSpPr/>
          <p:nvPr/>
        </p:nvCxnSpPr>
        <p:spPr>
          <a:xfrm flipH="1">
            <a:off x="458175" y="4062850"/>
            <a:ext cx="336900" cy="39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6"/>
          <p:cNvSpPr/>
          <p:nvPr/>
        </p:nvSpPr>
        <p:spPr>
          <a:xfrm>
            <a:off x="1580475" y="4349124"/>
            <a:ext cx="1331400" cy="28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1133475"/>
            <a:ext cx="3860174" cy="202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 실행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93" name="Google Shape;193;p27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7"/>
          <p:cNvCxnSpPr/>
          <p:nvPr/>
        </p:nvCxnSpPr>
        <p:spPr>
          <a:xfrm>
            <a:off x="2327500" y="2960244"/>
            <a:ext cx="517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7"/>
          <p:cNvSpPr/>
          <p:nvPr/>
        </p:nvSpPr>
        <p:spPr>
          <a:xfrm>
            <a:off x="795500" y="1792184"/>
            <a:ext cx="1810200" cy="28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188690" y="713100"/>
            <a:ext cx="6392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워크스페이스 지정 : 프로젝트를 저장할 폴더를 지정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750" y="1133475"/>
            <a:ext cx="4620675" cy="3483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7"/>
          <p:cNvCxnSpPr/>
          <p:nvPr/>
        </p:nvCxnSpPr>
        <p:spPr>
          <a:xfrm flipH="1">
            <a:off x="4912625" y="1207475"/>
            <a:ext cx="336300" cy="26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177" y="1100375"/>
            <a:ext cx="3034050" cy="34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50" y="1100375"/>
            <a:ext cx="4571293" cy="33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 설정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6" name="Google Shape;206;p28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8"/>
          <p:cNvSpPr/>
          <p:nvPr/>
        </p:nvSpPr>
        <p:spPr>
          <a:xfrm>
            <a:off x="5450073" y="2174875"/>
            <a:ext cx="1360200" cy="21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188690" y="713100"/>
            <a:ext cx="6392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퍼스펙티브 변경</a:t>
            </a:r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4185765" y="1284097"/>
            <a:ext cx="321000" cy="3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2969050" y="876500"/>
            <a:ext cx="529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01-1.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JDK 설치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1118226"/>
            <a:ext cx="5872376" cy="3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 설정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16" name="Google Shape;216;p29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9"/>
          <p:cNvSpPr txBox="1"/>
          <p:nvPr/>
        </p:nvSpPr>
        <p:spPr>
          <a:xfrm>
            <a:off x="188690" y="713100"/>
            <a:ext cx="6392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필요한 창만 남기기</a:t>
            </a:r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5143590" y="1264947"/>
            <a:ext cx="321000" cy="3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5143590" y="2407947"/>
            <a:ext cx="321000" cy="3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 설정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/>
        </p:nvSpPr>
        <p:spPr>
          <a:xfrm>
            <a:off x="188690" y="713100"/>
            <a:ext cx="6392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콘솔 창 꺼내기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 b="0" l="0" r="21141" t="0"/>
          <a:stretch/>
        </p:blipFill>
        <p:spPr>
          <a:xfrm>
            <a:off x="2094325" y="807525"/>
            <a:ext cx="5128901" cy="387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이클립스 설정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33" name="Google Shape;233;p31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1"/>
          <p:cNvSpPr txBox="1"/>
          <p:nvPr/>
        </p:nvSpPr>
        <p:spPr>
          <a:xfrm>
            <a:off x="188690" y="713100"/>
            <a:ext cx="6392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문자 인코딩 변경 : UTF-8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725" y="775550"/>
            <a:ext cx="4280149" cy="39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>
            <a:off x="3370350" y="3946825"/>
            <a:ext cx="1053600" cy="23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31"/>
          <p:cNvCxnSpPr/>
          <p:nvPr/>
        </p:nvCxnSpPr>
        <p:spPr>
          <a:xfrm>
            <a:off x="1896565" y="1201097"/>
            <a:ext cx="55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1"/>
          <p:cNvCxnSpPr/>
          <p:nvPr/>
        </p:nvCxnSpPr>
        <p:spPr>
          <a:xfrm>
            <a:off x="2058544" y="3839362"/>
            <a:ext cx="55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2969050" y="876500"/>
            <a:ext cx="529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01-2.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</a:t>
            </a:r>
            <a:r>
              <a:rPr lang="ko"/>
              <a:t>바 </a:t>
            </a:r>
            <a:r>
              <a:rPr lang="ko"/>
              <a:t>프로젝</a:t>
            </a:r>
            <a:r>
              <a:rPr lang="ko"/>
              <a:t>트 만들고 실행하기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첫 프로젝트 만들기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49" name="Google Shape;249;p33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33"/>
          <p:cNvSpPr txBox="1"/>
          <p:nvPr/>
        </p:nvSpPr>
        <p:spPr>
          <a:xfrm>
            <a:off x="188690" y="713100"/>
            <a:ext cx="6392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Java Project 생성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75" y="1200950"/>
            <a:ext cx="6153150" cy="15144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첫 프로젝트 만들기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57" name="Google Shape;257;p34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00" y="780150"/>
            <a:ext cx="4093175" cy="4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>
            <a:off x="370025" y="1450922"/>
            <a:ext cx="1053600" cy="23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34"/>
          <p:cNvCxnSpPr/>
          <p:nvPr/>
        </p:nvCxnSpPr>
        <p:spPr>
          <a:xfrm>
            <a:off x="2966300" y="4368300"/>
            <a:ext cx="0" cy="41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809300"/>
            <a:ext cx="4045376" cy="42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첫 프로젝트 만들기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67" name="Google Shape;267;p35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5"/>
          <p:cNvCxnSpPr/>
          <p:nvPr/>
        </p:nvCxnSpPr>
        <p:spPr>
          <a:xfrm flipH="1">
            <a:off x="475850" y="3640350"/>
            <a:ext cx="328800" cy="285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5"/>
          <p:cNvSpPr txBox="1"/>
          <p:nvPr/>
        </p:nvSpPr>
        <p:spPr>
          <a:xfrm>
            <a:off x="4434800" y="3161450"/>
            <a:ext cx="410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module-info.java </a:t>
            </a:r>
            <a:r>
              <a:rPr lang="ko"/>
              <a:t>는 자바 9에서 추가된 기능을 구현하는 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책에서는 사용하지 않음.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체크 해제.</a:t>
            </a:r>
            <a:endParaRPr/>
          </a:p>
        </p:txBody>
      </p:sp>
      <p:cxnSp>
        <p:nvCxnSpPr>
          <p:cNvPr id="270" name="Google Shape;270;p35"/>
          <p:cNvCxnSpPr/>
          <p:nvPr/>
        </p:nvCxnSpPr>
        <p:spPr>
          <a:xfrm>
            <a:off x="3482550" y="4397025"/>
            <a:ext cx="0" cy="38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150" y="809288"/>
            <a:ext cx="3000375" cy="13144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35"/>
          <p:cNvSpPr/>
          <p:nvPr/>
        </p:nvSpPr>
        <p:spPr>
          <a:xfrm>
            <a:off x="4678725" y="1346825"/>
            <a:ext cx="593700" cy="23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1138950"/>
            <a:ext cx="5792021" cy="2022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" name="Google Shape;278;p36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첫 프로젝트 만들기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79" name="Google Shape;279;p36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6"/>
          <p:cNvSpPr txBox="1"/>
          <p:nvPr/>
        </p:nvSpPr>
        <p:spPr>
          <a:xfrm>
            <a:off x="188690" y="713100"/>
            <a:ext cx="6392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클래스 추가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첫 프로젝트 만들기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86" name="Google Shape;286;p37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805175"/>
            <a:ext cx="3595200" cy="4239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7"/>
          <p:cNvCxnSpPr/>
          <p:nvPr/>
        </p:nvCxnSpPr>
        <p:spPr>
          <a:xfrm>
            <a:off x="576050" y="3669085"/>
            <a:ext cx="478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7"/>
          <p:cNvCxnSpPr/>
          <p:nvPr/>
        </p:nvCxnSpPr>
        <p:spPr>
          <a:xfrm>
            <a:off x="689725" y="2373675"/>
            <a:ext cx="365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7"/>
          <p:cNvCxnSpPr/>
          <p:nvPr/>
        </p:nvCxnSpPr>
        <p:spPr>
          <a:xfrm>
            <a:off x="2021525" y="4846360"/>
            <a:ext cx="478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0" y="1178500"/>
            <a:ext cx="4782326" cy="21932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38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첫 프로젝트 만들기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97" name="Google Shape;297;p38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8"/>
          <p:cNvSpPr txBox="1"/>
          <p:nvPr/>
        </p:nvSpPr>
        <p:spPr>
          <a:xfrm>
            <a:off x="188690" y="713100"/>
            <a:ext cx="6392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클래스 이름 확인. 코드 작성</a:t>
            </a: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647800" y="2506200"/>
            <a:ext cx="1018800" cy="1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2936132" y="1928125"/>
            <a:ext cx="426000" cy="1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175" y="1923025"/>
            <a:ext cx="4444150" cy="266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JDK 다운로드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7" name="Google Shape;57;p12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2"/>
          <p:cNvSpPr txBox="1"/>
          <p:nvPr/>
        </p:nvSpPr>
        <p:spPr>
          <a:xfrm>
            <a:off x="197150" y="777375"/>
            <a:ext cx="83469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http://jdk.java.net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"/>
              <a:t>에서 JDK를 다운로드</a:t>
            </a:r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293625" y="1190875"/>
            <a:ext cx="4062100" cy="2726617"/>
            <a:chOff x="293625" y="1190875"/>
            <a:chExt cx="4062100" cy="2726617"/>
          </a:xfrm>
        </p:grpSpPr>
        <p:pic>
          <p:nvPicPr>
            <p:cNvPr id="60" name="Google Shape;60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3625" y="1190875"/>
              <a:ext cx="4062100" cy="272661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1" name="Google Shape;61;p12"/>
            <p:cNvCxnSpPr/>
            <p:nvPr/>
          </p:nvCxnSpPr>
          <p:spPr>
            <a:xfrm rot="10800000">
              <a:off x="3381275" y="3336425"/>
              <a:ext cx="95700" cy="383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2" name="Google Shape;62;p12"/>
          <p:cNvGrpSpPr/>
          <p:nvPr/>
        </p:nvGrpSpPr>
        <p:grpSpPr>
          <a:xfrm>
            <a:off x="4711650" y="1190873"/>
            <a:ext cx="4062100" cy="2745174"/>
            <a:chOff x="4711650" y="1190873"/>
            <a:chExt cx="4062100" cy="2745174"/>
          </a:xfrm>
        </p:grpSpPr>
        <p:pic>
          <p:nvPicPr>
            <p:cNvPr id="63" name="Google Shape;63;p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1650" y="1190873"/>
              <a:ext cx="4062100" cy="27451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" name="Google Shape;64;p12"/>
            <p:cNvCxnSpPr/>
            <p:nvPr/>
          </p:nvCxnSpPr>
          <p:spPr>
            <a:xfrm rot="10800000">
              <a:off x="7345925" y="3345978"/>
              <a:ext cx="5466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5" name="Google Shape;65;p12"/>
          <p:cNvSpPr txBox="1"/>
          <p:nvPr/>
        </p:nvSpPr>
        <p:spPr>
          <a:xfrm>
            <a:off x="197150" y="3977775"/>
            <a:ext cx="83469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▶ JDK 의 설치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JDK 다운로드 이후 압축 풀기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1709663"/>
            <a:ext cx="7315200" cy="168912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39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첫 프로젝트 만들기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08" name="Google Shape;308;p39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9"/>
          <p:cNvSpPr txBox="1"/>
          <p:nvPr/>
        </p:nvSpPr>
        <p:spPr>
          <a:xfrm>
            <a:off x="188690" y="789300"/>
            <a:ext cx="6392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▶ 실행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클래스를 선택하고, 메뉴를 통해서 실행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39"/>
          <p:cNvCxnSpPr/>
          <p:nvPr/>
        </p:nvCxnSpPr>
        <p:spPr>
          <a:xfrm>
            <a:off x="216000" y="3273410"/>
            <a:ext cx="478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9"/>
          <p:cNvCxnSpPr/>
          <p:nvPr/>
        </p:nvCxnSpPr>
        <p:spPr>
          <a:xfrm>
            <a:off x="5105700" y="2992060"/>
            <a:ext cx="478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환경 변수의 설정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71" name="Google Shape;71;p13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3"/>
          <p:cNvSpPr txBox="1"/>
          <p:nvPr/>
        </p:nvSpPr>
        <p:spPr>
          <a:xfrm>
            <a:off x="197150" y="1005975"/>
            <a:ext cx="83469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▶ 환경 변수 설정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환경 변수란 ? 환경 변수 Path 란 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▶ 자바의 기본 도구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javac.exe	자바 컴파일러 (Java Compiler)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java.exe	자바 런처 (Java Launcher)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자바 설치 경로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78" name="Google Shape;78;p14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939150"/>
            <a:ext cx="5501101" cy="335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4"/>
          <p:cNvSpPr/>
          <p:nvPr/>
        </p:nvSpPr>
        <p:spPr>
          <a:xfrm>
            <a:off x="3141301" y="1561875"/>
            <a:ext cx="1485000" cy="34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자바 개발에 필요한 여러 가지 도구들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857075"/>
            <a:ext cx="4995625" cy="36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시스템 환</a:t>
            </a: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경 변수 편집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738575"/>
            <a:ext cx="4786449" cy="393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/>
          <p:nvPr/>
        </p:nvCxnSpPr>
        <p:spPr>
          <a:xfrm flipH="1">
            <a:off x="1714475" y="3975575"/>
            <a:ext cx="574800" cy="5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6"/>
          <p:cNvSpPr/>
          <p:nvPr/>
        </p:nvSpPr>
        <p:spPr>
          <a:xfrm>
            <a:off x="2527425" y="2127000"/>
            <a:ext cx="968700" cy="39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시스템 속성 창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865500"/>
            <a:ext cx="3312726" cy="3793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환경변수 설정 창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16366" l="0" r="21801" t="0"/>
          <a:stretch/>
        </p:blipFill>
        <p:spPr>
          <a:xfrm>
            <a:off x="2123050" y="771800"/>
            <a:ext cx="3748476" cy="392337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8"/>
          <p:cNvSpPr txBox="1"/>
          <p:nvPr/>
        </p:nvSpPr>
        <p:spPr>
          <a:xfrm>
            <a:off x="169960" y="713100"/>
            <a:ext cx="20355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</a:t>
            </a:r>
            <a:r>
              <a:rPr lang="ko"/>
              <a:t>JAVA_HOME 추가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